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25" d="100"/>
          <a:sy n="25" d="100"/>
        </p:scale>
        <p:origin x="2094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05142" cy="36625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Potato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: A t</a:t>
            </a:r>
            <a:r>
              <a:rPr 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eleoperated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robot trying to 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shoot and score in opponent’s goal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Fatma Nur Arabacı, Aycan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Beyenir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İrem Coşkun, Furkan Bahadır Elik, Berkay Göksu </a:t>
            </a:r>
          </a:p>
          <a:p>
            <a:pPr algn="ctr"/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Advisor: Arzu Tuncay Koç</a:t>
            </a:r>
          </a:p>
          <a:p>
            <a:pPr algn="ctr"/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Electrical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Electronics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Engineering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Department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Middle</a:t>
            </a: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East Technical </a:t>
            </a:r>
            <a:r>
              <a:rPr lang="tr-T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University</a:t>
            </a:r>
            <a:endParaRPr lang="tr-T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tr-T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05117" y="3632036"/>
            <a:ext cx="20305142" cy="25545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PITECH (Potato Integrated Technologies) was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founded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in 2018 with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five shareholders 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from different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backgrounds.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As PITECH engineers our aim is to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build a robot that we can control from a distance up to at least 30 meter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indoor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with a remote controller.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This robot tries to score within a playfield in its opponent’s goal and defend its </a:t>
            </a:r>
            <a:r>
              <a:rPr lang="tr-TR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goal</a:t>
            </a:r>
            <a:r>
              <a:rPr lang="tr-TR" sz="3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tr-TR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out actually monitoring the play-field with naked eye. It transfers the ball to opponent’s half-field in less than 20 seconds without grasping, scooping or carrying the ball.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05552" y="62299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- </a:t>
              </a:r>
              <a:r>
                <a:rPr lang="en-US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r>
                <a:rPr lang="tr-TR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EO</a:t>
              </a:r>
              <a:endParaRPr lang="en-US" sz="3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Furkan Bahadır ELİK</a:t>
              </a: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- </a:t>
              </a:r>
              <a:r>
                <a:rPr lang="en-US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r>
                <a:rPr lang="tr-TR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TO</a:t>
              </a:r>
              <a:endParaRPr lang="en-US" sz="30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İrem</a:t>
              </a:r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COŞKUN</a:t>
              </a: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- </a:t>
              </a:r>
              <a:r>
                <a:rPr lang="en-US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r>
                <a:rPr lang="tr-TR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Berkay</a:t>
              </a:r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GÖKSU</a:t>
              </a: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- </a:t>
              </a:r>
              <a:r>
                <a:rPr lang="en-US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r>
                <a:rPr lang="tr-TR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Aycan</a:t>
              </a:r>
              <a:r>
                <a:rPr lang="en-US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BEYENİR</a:t>
              </a: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 - </a:t>
              </a:r>
              <a:r>
                <a:rPr lang="en-US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C</a:t>
              </a:r>
              <a:r>
                <a:rPr lang="tr-TR" sz="30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SHAREHOLDERS</a:t>
              </a:r>
              <a:endPara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640502"/>
              </p:ext>
            </p:extLst>
          </p:nvPr>
        </p:nvGraphicFramePr>
        <p:xfrm>
          <a:off x="505552" y="93656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78683" y="14509391"/>
            <a:ext cx="6455517" cy="2528927"/>
            <a:chOff x="404812" y="4798367"/>
            <a:chExt cx="9417614" cy="252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93899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latin typeface="Helvetica" panose="020B0604020202020204" pitchFamily="34" charset="0"/>
                  <a:cs typeface="Helvetica" panose="020B0604020202020204" pitchFamily="34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989657"/>
              </p:ext>
            </p:extLst>
          </p:nvPr>
        </p:nvGraphicFramePr>
        <p:xfrm>
          <a:off x="14038740" y="6873753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38740" y="6261709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08725"/>
              </p:ext>
            </p:extLst>
          </p:nvPr>
        </p:nvGraphicFramePr>
        <p:xfrm>
          <a:off x="428293" y="17926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49909"/>
              </p:ext>
            </p:extLst>
          </p:nvPr>
        </p:nvGraphicFramePr>
        <p:xfrm>
          <a:off x="12772103" y="17944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7152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TECHNICAL SPECIFICATIONS</a:t>
            </a:r>
            <a:endParaRPr lang="en-US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82445"/>
              </p:ext>
            </p:extLst>
          </p:nvPr>
        </p:nvGraphicFramePr>
        <p:xfrm>
          <a:off x="455161" y="23187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422225"/>
              </p:ext>
            </p:extLst>
          </p:nvPr>
        </p:nvGraphicFramePr>
        <p:xfrm>
          <a:off x="428292" y="26298263"/>
          <a:ext cx="842074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87" y="5724196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3032517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03860"/>
              </p:ext>
            </p:extLst>
          </p:nvPr>
        </p:nvGraphicFramePr>
        <p:xfrm>
          <a:off x="12772103" y="23753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81" y="657948"/>
            <a:ext cx="2523334" cy="255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671398A-AD9F-43D4-8744-4363C61D80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4" r="50000"/>
          <a:stretch/>
        </p:blipFill>
        <p:spPr>
          <a:xfrm>
            <a:off x="15783398" y="30305"/>
            <a:ext cx="5095110" cy="54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490</Words>
  <Application>Microsoft Office PowerPoint</Application>
  <PresentationFormat>Özel</PresentationFormat>
  <Paragraphs>130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Times New Roman</vt:lpstr>
      <vt:lpstr>Wingdings</vt:lpstr>
      <vt:lpstr>Office Teması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User</cp:lastModifiedBy>
  <cp:revision>40</cp:revision>
  <dcterms:created xsi:type="dcterms:W3CDTF">2019-05-11T10:30:39Z</dcterms:created>
  <dcterms:modified xsi:type="dcterms:W3CDTF">2019-05-12T18:18:07Z</dcterms:modified>
</cp:coreProperties>
</file>